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Biology Tic </a:t>
            </a:r>
            <a:r>
              <a:rPr lang="en-US" sz="6000" dirty="0" err="1" smtClean="0"/>
              <a:t>Tac</a:t>
            </a:r>
            <a:r>
              <a:rPr lang="en-US" sz="6000" dirty="0" smtClean="0"/>
              <a:t> Toe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Student Choice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7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Booklet Example</a:t>
            </a:r>
            <a:endParaRPr lang="en-US" dirty="0"/>
          </a:p>
        </p:txBody>
      </p:sp>
      <p:pic>
        <p:nvPicPr>
          <p:cNvPr id="4" name="Content Placeholder 3" descr="Booklet 1 example cover pag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11647" r="22486" b="9564"/>
          <a:stretch/>
        </p:blipFill>
        <p:spPr>
          <a:xfrm>
            <a:off x="284163" y="1856154"/>
            <a:ext cx="1865068" cy="2705189"/>
          </a:xfrm>
        </p:spPr>
      </p:pic>
      <p:pic>
        <p:nvPicPr>
          <p:cNvPr id="5" name="Picture 4" descr="Booklet 1 example p1&amp;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7" r="5123" b="17030"/>
          <a:stretch/>
        </p:blipFill>
        <p:spPr>
          <a:xfrm>
            <a:off x="2326055" y="1856154"/>
            <a:ext cx="3183792" cy="2637693"/>
          </a:xfrm>
          <a:prstGeom prst="rect">
            <a:avLst/>
          </a:prstGeom>
        </p:spPr>
      </p:pic>
      <p:pic>
        <p:nvPicPr>
          <p:cNvPr id="7" name="Picture 6" descr="Booklet 1 example p 3&amp;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1" r="5559" b="15129"/>
          <a:stretch/>
        </p:blipFill>
        <p:spPr>
          <a:xfrm>
            <a:off x="5713498" y="1923650"/>
            <a:ext cx="3144752" cy="2637693"/>
          </a:xfrm>
          <a:prstGeom prst="rect">
            <a:avLst/>
          </a:prstGeom>
        </p:spPr>
      </p:pic>
      <p:pic>
        <p:nvPicPr>
          <p:cNvPr id="8" name="Picture 7" descr="Booklet 1 example p 5&amp;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5" r="3533" b="13960"/>
          <a:stretch/>
        </p:blipFill>
        <p:spPr>
          <a:xfrm>
            <a:off x="1056054" y="4135414"/>
            <a:ext cx="3340100" cy="2722586"/>
          </a:xfrm>
          <a:prstGeom prst="rect">
            <a:avLst/>
          </a:prstGeom>
        </p:spPr>
      </p:pic>
      <p:pic>
        <p:nvPicPr>
          <p:cNvPr id="9" name="Picture 8" descr="Booklet 1 example p7&amp;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6" r="6192" b="16809"/>
          <a:stretch/>
        </p:blipFill>
        <p:spPr>
          <a:xfrm>
            <a:off x="4670669" y="4220307"/>
            <a:ext cx="3306489" cy="26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0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Create a power point presentation explaining the process of photosynthesis.  Show the atoms involved as reactants and products in a balanced equation.</a:t>
            </a:r>
          </a:p>
          <a:p>
            <a:r>
              <a:rPr lang="en-US" sz="3600" dirty="0"/>
              <a:t>Discuss the importance of light energy as a part of the process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Slides should include written information and </a:t>
            </a:r>
            <a:r>
              <a:rPr lang="en-US" sz="3600" u="sng" dirty="0">
                <a:solidFill>
                  <a:srgbClr val="FF0000"/>
                </a:solidFill>
              </a:rPr>
              <a:t>NOT</a:t>
            </a:r>
            <a:r>
              <a:rPr lang="en-US" sz="3600" dirty="0">
                <a:solidFill>
                  <a:srgbClr val="FF0000"/>
                </a:solidFill>
              </a:rPr>
              <a:t> pictures. 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/>
              <a:t>(6 slides or more)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 Point Example</a:t>
            </a:r>
            <a:endParaRPr lang="en-US" dirty="0"/>
          </a:p>
        </p:txBody>
      </p:sp>
      <p:pic>
        <p:nvPicPr>
          <p:cNvPr id="4" name="Content Placeholder 3" descr="Power Point 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57" r="-89257"/>
          <a:stretch>
            <a:fillRect/>
          </a:stretch>
        </p:blipFill>
        <p:spPr>
          <a:xfrm>
            <a:off x="-865569" y="1598222"/>
            <a:ext cx="10959776" cy="5103470"/>
          </a:xfrm>
        </p:spPr>
      </p:pic>
    </p:spTree>
    <p:extLst>
      <p:ext uri="{BB962C8B-B14F-4D97-AF65-F5344CB8AC3E}">
        <p14:creationId xmlns:p14="http://schemas.microsoft.com/office/powerpoint/2010/main" val="250982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Day 3 - 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Choose ONE of these projects</a:t>
            </a:r>
          </a:p>
          <a:p>
            <a:r>
              <a:rPr lang="en-US" sz="4800" dirty="0" smtClean="0">
                <a:solidFill>
                  <a:srgbClr val="3366FF"/>
                </a:solidFill>
              </a:rPr>
              <a:t>Brochure</a:t>
            </a:r>
          </a:p>
          <a:p>
            <a:pPr marL="0" indent="0">
              <a:buNone/>
            </a:pPr>
            <a:r>
              <a:rPr lang="en-US" sz="3200" dirty="0" smtClean="0"/>
              <a:t>           </a:t>
            </a:r>
            <a:r>
              <a:rPr lang="en-US" sz="3200" dirty="0" smtClean="0">
                <a:solidFill>
                  <a:srgbClr val="FF0000"/>
                </a:solidFill>
              </a:rPr>
              <a:t> or</a:t>
            </a:r>
          </a:p>
          <a:p>
            <a:r>
              <a:rPr lang="en-US" sz="4800" dirty="0" smtClean="0">
                <a:solidFill>
                  <a:srgbClr val="3366FF"/>
                </a:solidFill>
              </a:rPr>
              <a:t>Poster and Explanation</a:t>
            </a:r>
            <a:endParaRPr lang="en-US" sz="4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8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Brochure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Create </a:t>
            </a:r>
            <a:r>
              <a:rPr lang="en-US" sz="3200" dirty="0"/>
              <a:t>a brochure explaining how </a:t>
            </a:r>
            <a:r>
              <a:rPr lang="en-US" sz="3200" dirty="0" smtClean="0">
                <a:solidFill>
                  <a:srgbClr val="FF0000"/>
                </a:solidFill>
              </a:rPr>
              <a:t>RESPIRATION</a:t>
            </a:r>
            <a:r>
              <a:rPr lang="en-US" sz="3200" dirty="0" smtClean="0"/>
              <a:t> </a:t>
            </a:r>
            <a:r>
              <a:rPr lang="en-US" sz="3200" dirty="0"/>
              <a:t>in animals is a process that converts food energy into mechanical energy.  Include information such as where respiration takes place and show the balanced equation for the chemical change. 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Your brochure should be fully colored.</a:t>
            </a:r>
          </a:p>
          <a:p>
            <a:r>
              <a:rPr lang="en-US" sz="3200" dirty="0"/>
              <a:t>(5 sections or more)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8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Brochure Example</a:t>
            </a:r>
            <a:endParaRPr lang="en-US" dirty="0"/>
          </a:p>
        </p:txBody>
      </p:sp>
      <p:pic>
        <p:nvPicPr>
          <p:cNvPr id="5" name="Content Placeholder 4" descr="Brochure example 2 p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r="-955"/>
          <a:stretch/>
        </p:blipFill>
        <p:spPr>
          <a:xfrm>
            <a:off x="284163" y="2188309"/>
            <a:ext cx="4151068" cy="3165093"/>
          </a:xfrm>
        </p:spPr>
      </p:pic>
      <p:pic>
        <p:nvPicPr>
          <p:cNvPr id="6" name="Picture 5" descr="Brochure example 2 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24" y="3360614"/>
            <a:ext cx="4105026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Brochure Example</a:t>
            </a:r>
            <a:endParaRPr lang="en-US" dirty="0"/>
          </a:p>
        </p:txBody>
      </p:sp>
      <p:pic>
        <p:nvPicPr>
          <p:cNvPr id="4" name="Content Placeholder 3" descr="Brochure example 1 p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r="-2842"/>
          <a:stretch/>
        </p:blipFill>
        <p:spPr>
          <a:xfrm>
            <a:off x="429846" y="1977292"/>
            <a:ext cx="4223478" cy="3161323"/>
          </a:xfrm>
        </p:spPr>
      </p:pic>
      <p:pic>
        <p:nvPicPr>
          <p:cNvPr id="5" name="Picture 4" descr="Brochure example 1 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7" y="3477846"/>
            <a:ext cx="4307743" cy="33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Poster and Explanation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Differentiate </a:t>
            </a:r>
            <a:r>
              <a:rPr lang="en-US" sz="3200" dirty="0"/>
              <a:t>between aerobic and anaerobic </a:t>
            </a:r>
            <a:r>
              <a:rPr lang="en-US" sz="3200" dirty="0" smtClean="0">
                <a:solidFill>
                  <a:srgbClr val="FF0000"/>
                </a:solidFill>
              </a:rPr>
              <a:t>RESPIRATION</a:t>
            </a:r>
            <a:r>
              <a:rPr lang="en-US" sz="3200" dirty="0" smtClean="0">
                <a:solidFill>
                  <a:srgbClr val="3366FF"/>
                </a:solidFill>
              </a:rPr>
              <a:t>.  </a:t>
            </a:r>
            <a:r>
              <a:rPr lang="en-US" sz="3200" dirty="0">
                <a:solidFill>
                  <a:srgbClr val="3366FF"/>
                </a:solidFill>
              </a:rPr>
              <a:t>(Use the Blue Cells Book pages 88-90 for information.)  </a:t>
            </a:r>
          </a:p>
          <a:p>
            <a:r>
              <a:rPr lang="en-US" sz="3200" dirty="0"/>
              <a:t>Design a poster with a drawing of an organism that uses each type of respiration.  Write a paragraph about each organism to explain how each respires differently. 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Your poster should be fully colored.</a:t>
            </a:r>
          </a:p>
          <a:p>
            <a:r>
              <a:rPr lang="en-US" sz="3200" dirty="0"/>
              <a:t>(2 paragraphs or more)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4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Poster and </a:t>
            </a:r>
            <a:r>
              <a:rPr lang="en-US" dirty="0" smtClean="0"/>
              <a:t>Explanation Example</a:t>
            </a:r>
            <a:endParaRPr lang="en-US" dirty="0"/>
          </a:p>
        </p:txBody>
      </p:sp>
      <p:pic>
        <p:nvPicPr>
          <p:cNvPr id="4" name="Content Placeholder 3" descr="Poster:Explanation 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35" r="-18335"/>
          <a:stretch>
            <a:fillRect/>
          </a:stretch>
        </p:blipFill>
        <p:spPr>
          <a:xfrm>
            <a:off x="429847" y="2133600"/>
            <a:ext cx="8428404" cy="4755142"/>
          </a:xfrm>
        </p:spPr>
      </p:pic>
    </p:spTree>
    <p:extLst>
      <p:ext uri="{BB962C8B-B14F-4D97-AF65-F5344CB8AC3E}">
        <p14:creationId xmlns:p14="http://schemas.microsoft.com/office/powerpoint/2010/main" val="245095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Tic </a:t>
            </a:r>
            <a:r>
              <a:rPr lang="en-US" dirty="0" err="1" smtClean="0"/>
              <a:t>Tac</a:t>
            </a:r>
            <a:r>
              <a:rPr lang="en-US" dirty="0" smtClean="0"/>
              <a:t> Toe is a 3 day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Autofit/>
          </a:bodyPr>
          <a:lstStyle/>
          <a:p>
            <a:r>
              <a:rPr lang="en-US" sz="6000" dirty="0" smtClean="0"/>
              <a:t>Day 1 – Energy</a:t>
            </a:r>
          </a:p>
          <a:p>
            <a:r>
              <a:rPr lang="en-US" sz="6000" dirty="0" smtClean="0"/>
              <a:t>Day 2 – Photosynthesis</a:t>
            </a:r>
          </a:p>
          <a:p>
            <a:r>
              <a:rPr lang="en-US" sz="6000" dirty="0" smtClean="0"/>
              <a:t>Day 3 - Respiration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539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Day 1 -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/>
              <a:t>Energy Pathway </a:t>
            </a:r>
            <a:r>
              <a:rPr lang="en-US" sz="4800" b="1" dirty="0" smtClean="0"/>
              <a:t>Poster</a:t>
            </a:r>
            <a:r>
              <a:rPr lang="en-US" sz="4800" dirty="0"/>
              <a:t> </a:t>
            </a:r>
          </a:p>
          <a:p>
            <a:r>
              <a:rPr lang="en-US" sz="3200" dirty="0"/>
              <a:t>Create a map tracing the path of energy from the sun to heat energy in an organism. Be sure to include photosynthesis and respiration in the path. 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Your map should be fully colored and labeled.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600" u="sng" dirty="0"/>
              <a:t>Summary of Pathway</a:t>
            </a:r>
            <a:endParaRPr lang="en-US" sz="5600" dirty="0"/>
          </a:p>
          <a:p>
            <a:r>
              <a:rPr lang="en-US" sz="4000" dirty="0"/>
              <a:t>Starts with the sun (light </a:t>
            </a:r>
            <a:r>
              <a:rPr lang="en-US" sz="4000" dirty="0" smtClean="0"/>
              <a:t>or solar energy</a:t>
            </a:r>
            <a:r>
              <a:rPr lang="en-US" sz="4000" dirty="0"/>
              <a:t>)</a:t>
            </a:r>
          </a:p>
          <a:p>
            <a:r>
              <a:rPr lang="en-US" sz="4000" dirty="0"/>
              <a:t>Light energy is captured by a plant where photosynthesis occurs</a:t>
            </a:r>
          </a:p>
          <a:p>
            <a:r>
              <a:rPr lang="en-US" sz="4000" dirty="0"/>
              <a:t>Photosynthesis results in food (chemical energy)</a:t>
            </a:r>
          </a:p>
          <a:p>
            <a:r>
              <a:rPr lang="en-US" sz="4000" dirty="0"/>
              <a:t>Organisms eat the food and cells undergo respiration</a:t>
            </a:r>
          </a:p>
          <a:p>
            <a:r>
              <a:rPr lang="en-US" sz="4000" dirty="0"/>
              <a:t>Energy from respiration is used for movement (mechanical energy)</a:t>
            </a:r>
          </a:p>
          <a:p>
            <a:r>
              <a:rPr lang="en-US" sz="4000" dirty="0"/>
              <a:t>Movement creates heat (heat energy)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7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Energy Poster Example</a:t>
            </a:r>
            <a:endParaRPr lang="en-US" dirty="0"/>
          </a:p>
        </p:txBody>
      </p:sp>
      <p:pic>
        <p:nvPicPr>
          <p:cNvPr id="4" name="Content Placeholder 3" descr="Energy Poster example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26" r="-24926"/>
          <a:stretch>
            <a:fillRect/>
          </a:stretch>
        </p:blipFill>
        <p:spPr>
          <a:xfrm>
            <a:off x="284163" y="2133600"/>
            <a:ext cx="8574087" cy="4411785"/>
          </a:xfrm>
        </p:spPr>
      </p:pic>
    </p:spTree>
    <p:extLst>
      <p:ext uri="{BB962C8B-B14F-4D97-AF65-F5344CB8AC3E}">
        <p14:creationId xmlns:p14="http://schemas.microsoft.com/office/powerpoint/2010/main" val="163164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Energy Poster Example</a:t>
            </a:r>
            <a:endParaRPr lang="en-US" dirty="0"/>
          </a:p>
        </p:txBody>
      </p:sp>
      <p:pic>
        <p:nvPicPr>
          <p:cNvPr id="4" name="Content Placeholder 3" descr="Energy Poster exampl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22" r="-23622"/>
          <a:stretch>
            <a:fillRect/>
          </a:stretch>
        </p:blipFill>
        <p:spPr>
          <a:xfrm>
            <a:off x="284163" y="2133600"/>
            <a:ext cx="8574087" cy="4489938"/>
          </a:xfrm>
        </p:spPr>
      </p:pic>
    </p:spTree>
    <p:extLst>
      <p:ext uri="{BB962C8B-B14F-4D97-AF65-F5344CB8AC3E}">
        <p14:creationId xmlns:p14="http://schemas.microsoft.com/office/powerpoint/2010/main" val="376027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Day 2 - Photosynthesis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8" cy="39925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Choose ONE of these projects</a:t>
            </a:r>
          </a:p>
          <a:p>
            <a:r>
              <a:rPr lang="en-US" sz="4800" dirty="0" smtClean="0">
                <a:solidFill>
                  <a:srgbClr val="3366FF"/>
                </a:solidFill>
              </a:rPr>
              <a:t>Booklet</a:t>
            </a:r>
            <a:r>
              <a:rPr lang="en-US" sz="4800" dirty="0" smtClean="0"/>
              <a:t> </a:t>
            </a:r>
          </a:p>
          <a:p>
            <a:pPr marL="0" indent="0">
              <a:buNone/>
            </a:pPr>
            <a:r>
              <a:rPr lang="en-US" sz="3200" dirty="0" smtClean="0"/>
              <a:t>           </a:t>
            </a:r>
            <a:r>
              <a:rPr lang="en-US" sz="3200" dirty="0" smtClean="0">
                <a:solidFill>
                  <a:srgbClr val="FF0000"/>
                </a:solidFill>
              </a:rPr>
              <a:t>or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4800" dirty="0" smtClean="0">
                <a:solidFill>
                  <a:srgbClr val="3366FF"/>
                </a:solidFill>
              </a:rPr>
              <a:t>Power Point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Booklet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Design </a:t>
            </a:r>
            <a:r>
              <a:rPr lang="en-US" sz="2800" dirty="0"/>
              <a:t>and illustrate a booklet about </a:t>
            </a:r>
            <a:r>
              <a:rPr lang="en-US" sz="2800" dirty="0" smtClean="0">
                <a:solidFill>
                  <a:srgbClr val="FF0000"/>
                </a:solidFill>
              </a:rPr>
              <a:t>PHOTOSYNTHESIS.</a:t>
            </a:r>
            <a:r>
              <a:rPr lang="en-US" sz="2800" dirty="0" smtClean="0"/>
              <a:t>  </a:t>
            </a:r>
            <a:r>
              <a:rPr lang="en-US" sz="2800" dirty="0"/>
              <a:t>Cover the importance of light energy as part of the chemical process that builds plant </a:t>
            </a:r>
            <a:r>
              <a:rPr lang="en-US" sz="2800" dirty="0" smtClean="0"/>
              <a:t>materials and provides food for the plant.  </a:t>
            </a:r>
            <a:endParaRPr lang="en-US" sz="2800" dirty="0"/>
          </a:p>
          <a:p>
            <a:r>
              <a:rPr lang="en-US" sz="2800" dirty="0"/>
              <a:t>Include information about where photosynthesis takes place and what molecules are parts of this process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Your booklet should be fully colored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/>
              <a:t>Must be 8 pages or more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Booklet Example</a:t>
            </a:r>
            <a:endParaRPr lang="en-US" dirty="0"/>
          </a:p>
        </p:txBody>
      </p:sp>
      <p:pic>
        <p:nvPicPr>
          <p:cNvPr id="4" name="Content Placeholder 3" descr="Booklet 2 example p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" t="23392" r="4299" b="16905"/>
          <a:stretch/>
        </p:blipFill>
        <p:spPr>
          <a:xfrm>
            <a:off x="2540001" y="1973384"/>
            <a:ext cx="3106614" cy="2543672"/>
          </a:xfrm>
        </p:spPr>
      </p:pic>
      <p:pic>
        <p:nvPicPr>
          <p:cNvPr id="5" name="Picture 4" descr="Booklet 2 example cover pa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192" r="16828" b="8262"/>
          <a:stretch/>
        </p:blipFill>
        <p:spPr>
          <a:xfrm>
            <a:off x="214925" y="1783151"/>
            <a:ext cx="2128337" cy="2964695"/>
          </a:xfrm>
          <a:prstGeom prst="rect">
            <a:avLst/>
          </a:prstGeom>
        </p:spPr>
      </p:pic>
      <p:pic>
        <p:nvPicPr>
          <p:cNvPr id="6" name="Picture 5" descr="Booklet 2 example p2&amp;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1" r="3913" b="19089"/>
          <a:stretch/>
        </p:blipFill>
        <p:spPr>
          <a:xfrm>
            <a:off x="5971083" y="1973384"/>
            <a:ext cx="3172917" cy="2417618"/>
          </a:xfrm>
          <a:prstGeom prst="rect">
            <a:avLst/>
          </a:prstGeom>
        </p:spPr>
      </p:pic>
      <p:pic>
        <p:nvPicPr>
          <p:cNvPr id="7" name="Picture 6" descr="Booklet 2 example p4&amp;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8" r="8471" b="14530"/>
          <a:stretch/>
        </p:blipFill>
        <p:spPr>
          <a:xfrm>
            <a:off x="284163" y="4314328"/>
            <a:ext cx="3265083" cy="2520462"/>
          </a:xfrm>
          <a:prstGeom prst="rect">
            <a:avLst/>
          </a:prstGeom>
        </p:spPr>
      </p:pic>
      <p:pic>
        <p:nvPicPr>
          <p:cNvPr id="8" name="Picture 7" descr="Booklet 2 example p6&amp;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r="4673" b="12251"/>
          <a:stretch/>
        </p:blipFill>
        <p:spPr>
          <a:xfrm>
            <a:off x="3762234" y="4314328"/>
            <a:ext cx="3083741" cy="2543672"/>
          </a:xfrm>
          <a:prstGeom prst="rect">
            <a:avLst/>
          </a:prstGeom>
        </p:spPr>
      </p:pic>
      <p:pic>
        <p:nvPicPr>
          <p:cNvPr id="9" name="Picture 8" descr="Booklet 2 example p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t="17664" r="28984" b="15955"/>
          <a:stretch/>
        </p:blipFill>
        <p:spPr>
          <a:xfrm>
            <a:off x="7112000" y="4314328"/>
            <a:ext cx="1746250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9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131</TotalTime>
  <Words>374</Words>
  <Application>Microsoft Macintosh PowerPoint</Application>
  <PresentationFormat>On-screen Show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Spectrum</vt:lpstr>
      <vt:lpstr>Biology Tic Tac Toe</vt:lpstr>
      <vt:lpstr>Tic Tac Toe is a 3 day project</vt:lpstr>
      <vt:lpstr>Day 1 - Energy</vt:lpstr>
      <vt:lpstr>Energy</vt:lpstr>
      <vt:lpstr>Energy Poster Example</vt:lpstr>
      <vt:lpstr>Energy Poster Example</vt:lpstr>
      <vt:lpstr>Day 2 - Photosynthesis</vt:lpstr>
      <vt:lpstr>Booklet</vt:lpstr>
      <vt:lpstr>Booklet Example</vt:lpstr>
      <vt:lpstr>Booklet Example</vt:lpstr>
      <vt:lpstr>Power Point</vt:lpstr>
      <vt:lpstr>Power Point Example</vt:lpstr>
      <vt:lpstr>Day 3 - Respiration</vt:lpstr>
      <vt:lpstr>Brochure</vt:lpstr>
      <vt:lpstr>Brochure Example</vt:lpstr>
      <vt:lpstr>Brochure Example</vt:lpstr>
      <vt:lpstr>Poster and Explanation</vt:lpstr>
      <vt:lpstr>Poster and Explanation Example</vt:lpstr>
    </vt:vector>
  </TitlesOfParts>
  <Company>ICSD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Tic Tac Toe</dc:title>
  <dc:creator>Teacher Iron</dc:creator>
  <cp:lastModifiedBy>Teacher Iron</cp:lastModifiedBy>
  <cp:revision>18</cp:revision>
  <dcterms:created xsi:type="dcterms:W3CDTF">2017-01-06T04:12:56Z</dcterms:created>
  <dcterms:modified xsi:type="dcterms:W3CDTF">2017-01-10T14:49:53Z</dcterms:modified>
</cp:coreProperties>
</file>