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006041"/>
            <a:ext cx="7612063" cy="1100138"/>
          </a:xfrm>
        </p:spPr>
        <p:txBody>
          <a:bodyPr/>
          <a:lstStyle/>
          <a:p>
            <a:r>
              <a:rPr lang="en-US" sz="3200" dirty="0" smtClean="0"/>
              <a:t>Your </a:t>
            </a:r>
            <a:r>
              <a:rPr lang="en-US" sz="3200" dirty="0" smtClean="0"/>
              <a:t>Photosynthesis notes </a:t>
            </a:r>
            <a:r>
              <a:rPr lang="en-US" sz="3200" dirty="0" smtClean="0"/>
              <a:t>SHOULD look like this</a:t>
            </a:r>
            <a:r>
              <a:rPr lang="en-US" sz="3200" dirty="0" smtClean="0"/>
              <a:t>…</a:t>
            </a:r>
            <a:br>
              <a:rPr lang="en-US" sz="3200" dirty="0" smtClean="0"/>
            </a:br>
            <a:r>
              <a:rPr lang="en-US" sz="3200" dirty="0" smtClean="0"/>
              <a:t>NOW, you will complete the white portion!</a:t>
            </a:r>
            <a:endParaRPr lang="en-US" sz="3200" dirty="0"/>
          </a:p>
        </p:txBody>
      </p:sp>
      <p:pic>
        <p:nvPicPr>
          <p:cNvPr id="4" name="Picture Placeholder 3" descr="Photo 5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4" r="-1125"/>
          <a:stretch/>
        </p:blipFill>
        <p:spPr>
          <a:xfrm rot="21414040">
            <a:off x="2067188" y="255423"/>
            <a:ext cx="3858769" cy="3543492"/>
          </a:xfrm>
        </p:spPr>
      </p:pic>
    </p:spTree>
    <p:extLst>
      <p:ext uri="{BB962C8B-B14F-4D97-AF65-F5344CB8AC3E}">
        <p14:creationId xmlns:p14="http://schemas.microsoft.com/office/powerpoint/2010/main" val="215895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671" y="3774328"/>
            <a:ext cx="7199311" cy="1470025"/>
          </a:xfrm>
        </p:spPr>
        <p:txBody>
          <a:bodyPr/>
          <a:lstStyle/>
          <a:p>
            <a:pPr algn="ctr"/>
            <a:r>
              <a:rPr lang="en-US" i="1" dirty="0" smtClean="0"/>
              <a:t>Cellular Respiration</a:t>
            </a:r>
            <a:br>
              <a:rPr lang="en-US" i="1" dirty="0" smtClean="0"/>
            </a:br>
            <a:r>
              <a:rPr lang="en-US" i="1" dirty="0" smtClean="0"/>
              <a:t>-Breaks the food down </a:t>
            </a:r>
            <a:br>
              <a:rPr lang="en-US" i="1" dirty="0" smtClean="0"/>
            </a:br>
            <a:r>
              <a:rPr lang="en-US" i="1" dirty="0" smtClean="0"/>
              <a:t>so it’s usable-</a:t>
            </a:r>
            <a:endParaRPr lang="en-US" i="1" dirty="0"/>
          </a:p>
        </p:txBody>
      </p:sp>
      <p:sp>
        <p:nvSpPr>
          <p:cNvPr id="7" name="Isosceles Triangle 6"/>
          <p:cNvSpPr/>
          <p:nvPr/>
        </p:nvSpPr>
        <p:spPr>
          <a:xfrm>
            <a:off x="496888" y="181450"/>
            <a:ext cx="8179088" cy="3592878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Cellular Respiration:</a:t>
            </a:r>
          </a:p>
          <a:p>
            <a:pPr algn="ctr"/>
            <a:r>
              <a:rPr lang="en-US" dirty="0" smtClean="0"/>
              <a:t>-Breaks the food down so it’s usable-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1954" y="5529618"/>
            <a:ext cx="9012046" cy="610303"/>
          </a:xfrm>
        </p:spPr>
        <p:txBody>
          <a:bodyPr/>
          <a:lstStyle/>
          <a:p>
            <a:pPr algn="ctr"/>
            <a:r>
              <a:rPr lang="en-US" sz="2400" dirty="0" smtClean="0"/>
              <a:t>(Write the following information into the center of your triangle)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80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671" y="3774328"/>
            <a:ext cx="7199311" cy="1470025"/>
          </a:xfrm>
        </p:spPr>
        <p:txBody>
          <a:bodyPr/>
          <a:lstStyle/>
          <a:p>
            <a:pPr algn="ctr"/>
            <a:r>
              <a:rPr lang="en-US" i="1" dirty="0" smtClean="0"/>
              <a:t>Where in the cell?</a:t>
            </a:r>
            <a:br>
              <a:rPr lang="en-US" i="1" dirty="0" smtClean="0"/>
            </a:br>
            <a:r>
              <a:rPr lang="en-US" i="1" dirty="0" smtClean="0"/>
              <a:t>-Mitochondria-</a:t>
            </a:r>
            <a:endParaRPr lang="en-US" i="1" dirty="0"/>
          </a:p>
        </p:txBody>
      </p:sp>
      <p:sp>
        <p:nvSpPr>
          <p:cNvPr id="7" name="Isosceles Triangle 6"/>
          <p:cNvSpPr/>
          <p:nvPr/>
        </p:nvSpPr>
        <p:spPr>
          <a:xfrm>
            <a:off x="496888" y="181450"/>
            <a:ext cx="8179088" cy="3592878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Cellular Respiration:</a:t>
            </a:r>
          </a:p>
          <a:p>
            <a:pPr algn="ctr"/>
            <a:r>
              <a:rPr lang="en-US" dirty="0" smtClean="0"/>
              <a:t>-Breaks the food down so it’s usable-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Where in the cell?</a:t>
            </a:r>
          </a:p>
          <a:p>
            <a:pPr algn="ctr"/>
            <a:r>
              <a:rPr lang="en-US" dirty="0" smtClean="0"/>
              <a:t>-Mitochondria-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1954" y="5529618"/>
            <a:ext cx="9012046" cy="610303"/>
          </a:xfrm>
        </p:spPr>
        <p:txBody>
          <a:bodyPr/>
          <a:lstStyle/>
          <a:p>
            <a:pPr algn="ctr"/>
            <a:r>
              <a:rPr lang="en-US" sz="2400" dirty="0" smtClean="0"/>
              <a:t>(Write the following information into the center of your triangle)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1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671" y="3774328"/>
            <a:ext cx="7199311" cy="1755290"/>
          </a:xfrm>
        </p:spPr>
        <p:txBody>
          <a:bodyPr/>
          <a:lstStyle/>
          <a:p>
            <a:pPr algn="ctr"/>
            <a:r>
              <a:rPr lang="en-US" sz="3200" i="1" dirty="0" smtClean="0"/>
              <a:t>Organisms </a:t>
            </a:r>
            <a:r>
              <a:rPr lang="en-US" sz="3200" i="1" dirty="0"/>
              <a:t>use </a:t>
            </a:r>
            <a:r>
              <a:rPr lang="en-US" sz="3200" i="1" dirty="0" smtClean="0"/>
              <a:t>Glucose (sugar) and  </a:t>
            </a:r>
            <a:r>
              <a:rPr lang="en-US" sz="3200" i="1" dirty="0"/>
              <a:t>6 molecules of </a:t>
            </a:r>
            <a:r>
              <a:rPr lang="en-US" sz="3200" i="1" dirty="0" smtClean="0"/>
              <a:t>Oxygen…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/>
              <a:t>these are known as the “Reactants</a:t>
            </a:r>
            <a:r>
              <a:rPr lang="en-US" sz="3200" i="1" dirty="0" smtClean="0"/>
              <a:t>”</a:t>
            </a:r>
            <a:endParaRPr lang="en-US" sz="3200" i="1" dirty="0"/>
          </a:p>
        </p:txBody>
      </p:sp>
      <p:sp>
        <p:nvSpPr>
          <p:cNvPr id="7" name="Isosceles Triangle 6"/>
          <p:cNvSpPr/>
          <p:nvPr/>
        </p:nvSpPr>
        <p:spPr>
          <a:xfrm>
            <a:off x="496888" y="181450"/>
            <a:ext cx="8179088" cy="3592878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Cellular Respiration:</a:t>
            </a:r>
          </a:p>
          <a:p>
            <a:pPr algn="ctr"/>
            <a:r>
              <a:rPr lang="en-US" sz="1600" dirty="0" smtClean="0"/>
              <a:t>-Breaks the food down so it’s usable-</a:t>
            </a:r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Where in the cell?</a:t>
            </a:r>
          </a:p>
          <a:p>
            <a:pPr algn="ctr"/>
            <a:r>
              <a:rPr lang="en-US" sz="1600" dirty="0" smtClean="0"/>
              <a:t>-Mitochondria-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1954" y="5529618"/>
            <a:ext cx="9012046" cy="610303"/>
          </a:xfrm>
        </p:spPr>
        <p:txBody>
          <a:bodyPr/>
          <a:lstStyle/>
          <a:p>
            <a:pPr algn="ctr"/>
            <a:r>
              <a:rPr lang="en-US" sz="2400" dirty="0" smtClean="0"/>
              <a:t>(Write the following information into the edge of your triangle)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 rot="19113540">
            <a:off x="1317009" y="1898353"/>
            <a:ext cx="2857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Glucose (sugar)    +    Oxygen</a:t>
            </a:r>
          </a:p>
          <a:p>
            <a:r>
              <a:rPr lang="en-US" sz="1600" dirty="0" smtClean="0"/>
              <a:t>      C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12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                    6O</a:t>
            </a:r>
            <a:r>
              <a:rPr lang="en-US" sz="1600" baseline="-25000" dirty="0" smtClean="0"/>
              <a:t>2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                      Reactants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950017" y="995344"/>
            <a:ext cx="1336425" cy="174619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671" y="3774328"/>
            <a:ext cx="7199311" cy="1755290"/>
          </a:xfrm>
        </p:spPr>
        <p:txBody>
          <a:bodyPr/>
          <a:lstStyle/>
          <a:p>
            <a:pPr algn="ctr"/>
            <a:r>
              <a:rPr lang="en-US" sz="2800" i="1" dirty="0" smtClean="0"/>
              <a:t>Organisms make carbon dioxide, water and energy known as ATP.</a:t>
            </a:r>
            <a:br>
              <a:rPr lang="en-US" sz="2800" i="1" dirty="0" smtClean="0"/>
            </a:br>
            <a:r>
              <a:rPr lang="en-US" sz="2800" i="1" dirty="0" smtClean="0"/>
              <a:t>ATP stands for Adenosine Tri-Phosphate. This gives organisms the energy to live.</a:t>
            </a:r>
            <a:endParaRPr lang="en-US" sz="2800" i="1" dirty="0"/>
          </a:p>
        </p:txBody>
      </p:sp>
      <p:sp>
        <p:nvSpPr>
          <p:cNvPr id="7" name="Isosceles Triangle 6"/>
          <p:cNvSpPr/>
          <p:nvPr/>
        </p:nvSpPr>
        <p:spPr>
          <a:xfrm>
            <a:off x="496888" y="181450"/>
            <a:ext cx="8179088" cy="3592878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Cellular Respiration:</a:t>
            </a:r>
          </a:p>
          <a:p>
            <a:pPr algn="ctr"/>
            <a:r>
              <a:rPr lang="en-US" sz="1600" dirty="0" smtClean="0"/>
              <a:t>-Breaks the food down so it’s usable-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Where in the cell?</a:t>
            </a:r>
          </a:p>
          <a:p>
            <a:pPr algn="ctr"/>
            <a:r>
              <a:rPr lang="en-US" sz="1600" dirty="0" smtClean="0"/>
              <a:t>-Mitochondria-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1954" y="5529618"/>
            <a:ext cx="9012046" cy="610303"/>
          </a:xfrm>
        </p:spPr>
        <p:txBody>
          <a:bodyPr/>
          <a:lstStyle/>
          <a:p>
            <a:pPr algn="ctr"/>
            <a:r>
              <a:rPr lang="en-US" sz="2400" dirty="0" smtClean="0"/>
              <a:t>(Write the following information into the edge of your triangle)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 rot="19113540">
            <a:off x="1317009" y="1898353"/>
            <a:ext cx="2857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Glucose (sugar)    +    Oxygen</a:t>
            </a:r>
          </a:p>
          <a:p>
            <a:r>
              <a:rPr lang="en-US" sz="1600" dirty="0" smtClean="0"/>
              <a:t>      C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12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                    6O</a:t>
            </a:r>
            <a:r>
              <a:rPr lang="en-US" sz="1600" baseline="-25000" dirty="0" smtClean="0"/>
              <a:t>2</a:t>
            </a:r>
            <a:endParaRPr lang="en-US" sz="1600" dirty="0" smtClean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                      Reactants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950017" y="995344"/>
            <a:ext cx="1336425" cy="174619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400506">
            <a:off x="4672565" y="2129796"/>
            <a:ext cx="3831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Carbon Dioxide    +  Water    +     Energy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6CO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                 6H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             ATP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                  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Products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5006041"/>
            <a:ext cx="7612063" cy="1100138"/>
          </a:xfrm>
        </p:spPr>
        <p:txBody>
          <a:bodyPr/>
          <a:lstStyle/>
          <a:p>
            <a:r>
              <a:rPr lang="en-US" sz="3600" dirty="0" smtClean="0"/>
              <a:t>Your notes SHOULD look like this</a:t>
            </a:r>
            <a:r>
              <a:rPr lang="en-US" sz="3600" dirty="0" smtClean="0"/>
              <a:t>… once you are finished complete the pink assignment titled,</a:t>
            </a:r>
            <a:br>
              <a:rPr lang="en-US" sz="3600" dirty="0" smtClean="0"/>
            </a:br>
            <a:r>
              <a:rPr lang="en-US" sz="3600" dirty="0" smtClean="0"/>
              <a:t> “Cellular Respiration”</a:t>
            </a:r>
            <a:endParaRPr lang="en-US" sz="3600" dirty="0"/>
          </a:p>
        </p:txBody>
      </p:sp>
      <p:pic>
        <p:nvPicPr>
          <p:cNvPr id="5" name="Picture Placeholder 4" descr="Cellular Respiration Whit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r="-1371" b="21433"/>
          <a:stretch/>
        </p:blipFill>
        <p:spPr>
          <a:xfrm rot="21414040">
            <a:off x="2913826" y="424673"/>
            <a:ext cx="3174588" cy="3175932"/>
          </a:xfrm>
        </p:spPr>
      </p:pic>
    </p:spTree>
    <p:extLst>
      <p:ext uri="{BB962C8B-B14F-4D97-AF65-F5344CB8AC3E}">
        <p14:creationId xmlns:p14="http://schemas.microsoft.com/office/powerpoint/2010/main" val="2948799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1087</TotalTime>
  <Words>210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Habitat</vt:lpstr>
      <vt:lpstr>Your Photosynthesis notes SHOULD look like this… NOW, you will complete the white portion!</vt:lpstr>
      <vt:lpstr>Cellular Respiration -Breaks the food down  so it’s usable-</vt:lpstr>
      <vt:lpstr>Where in the cell? -Mitochondria-</vt:lpstr>
      <vt:lpstr>Organisms use Glucose (sugar) and  6 molecules of Oxygen…  these are known as the “Reactants”</vt:lpstr>
      <vt:lpstr>Organisms make carbon dioxide, water and energy known as ATP. ATP stands for Adenosine Tri-Phosphate. This gives organisms the energy to live.</vt:lpstr>
      <vt:lpstr>Your notes SHOULD look like this… once you are finished complete the pink assignment titled,  “Cellular Respiration”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Notes</dc:title>
  <dc:creator>Teacher Iron</dc:creator>
  <cp:lastModifiedBy>Teacher Iron</cp:lastModifiedBy>
  <cp:revision>9</cp:revision>
  <dcterms:created xsi:type="dcterms:W3CDTF">2017-01-02T04:12:37Z</dcterms:created>
  <dcterms:modified xsi:type="dcterms:W3CDTF">2017-01-04T18:00:40Z</dcterms:modified>
</cp:coreProperties>
</file>