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1" r:id="rId17"/>
    <p:sldId id="272" r:id="rId18"/>
    <p:sldId id="273" r:id="rId19"/>
    <p:sldId id="274" r:id="rId20"/>
    <p:sldId id="275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3tt741pwxqwm0.cloudfront.net/WGBH/conv16/conv16-int-rollercoaster/index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and Kinetic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(Make a foldable set of notes)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Kinetic </a:t>
            </a:r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Mechanical </a:t>
            </a:r>
            <a:r>
              <a:rPr lang="en-US" sz="4000" dirty="0" smtClean="0"/>
              <a:t>= Energy of motion</a:t>
            </a:r>
          </a:p>
          <a:p>
            <a:pPr lvl="1"/>
            <a:r>
              <a:rPr lang="en-US" sz="4000" dirty="0" smtClean="0"/>
              <a:t>Rock rolling down a hill</a:t>
            </a:r>
          </a:p>
          <a:p>
            <a:pPr lvl="1"/>
            <a:r>
              <a:rPr lang="en-US" sz="4000" dirty="0" smtClean="0"/>
              <a:t>Coaster running down the track</a:t>
            </a:r>
          </a:p>
          <a:p>
            <a:pPr lvl="1"/>
            <a:r>
              <a:rPr lang="en-US" sz="4000" dirty="0" smtClean="0"/>
              <a:t>Apple falling from a tree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72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Kinetic </a:t>
            </a:r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Sound </a:t>
            </a:r>
            <a:r>
              <a:rPr lang="en-US" sz="4000" dirty="0" smtClean="0"/>
              <a:t>= movement of energy 		            through waves</a:t>
            </a:r>
          </a:p>
          <a:p>
            <a:pPr lvl="1"/>
            <a:r>
              <a:rPr lang="en-US" sz="4000" dirty="0" smtClean="0"/>
              <a:t>Vibrations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0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Kinetic </a:t>
            </a:r>
            <a:r>
              <a:rPr lang="en-US" dirty="0" smtClean="0"/>
              <a:t>Energy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Heat</a:t>
            </a:r>
            <a:r>
              <a:rPr lang="en-US" sz="4000" dirty="0" smtClean="0"/>
              <a:t> = Movement of energy through 	       particles</a:t>
            </a:r>
          </a:p>
          <a:p>
            <a:pPr lvl="1"/>
            <a:r>
              <a:rPr lang="en-US" sz="4000" dirty="0" smtClean="0"/>
              <a:t>Temperature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572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hlinkClick r:id="rId2"/>
              </a:rPr>
              <a:t>Roller Coaster Animation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2368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37" y="2256603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Lets Practice!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65894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or Potential?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47" y="1878666"/>
            <a:ext cx="3618458" cy="393128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3"/>
          <p:cNvSpPr txBox="1"/>
          <p:nvPr/>
        </p:nvSpPr>
        <p:spPr>
          <a:xfrm>
            <a:off x="5151247" y="2233597"/>
            <a:ext cx="2286000" cy="217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"/>
                <a:ea typeface="ＭＳ 明朝"/>
                <a:cs typeface="Times"/>
              </a:rPr>
              <a:t> </a:t>
            </a:r>
            <a:endParaRPr lang="en-US" sz="120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"/>
                <a:ea typeface="ＭＳ 明朝"/>
                <a:cs typeface="Times"/>
              </a:rPr>
              <a:t> </a:t>
            </a:r>
            <a:endParaRPr lang="en-US" sz="120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</a:p>
        </p:txBody>
      </p:sp>
      <p:pic>
        <p:nvPicPr>
          <p:cNvPr id="12" name="Picture 1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303"/>
          <a:stretch/>
        </p:blipFill>
        <p:spPr bwMode="auto">
          <a:xfrm>
            <a:off x="4836208" y="1913254"/>
            <a:ext cx="3461890" cy="47490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302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or Potential?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750693"/>
            <a:ext cx="4344214" cy="38853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706030" y="3496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731" y="1750694"/>
            <a:ext cx="3543069" cy="4615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804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or Potential?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79" y="2067702"/>
            <a:ext cx="3537354" cy="3846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069" y="2104801"/>
            <a:ext cx="3862011" cy="3809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377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or Potential?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9" y="1983275"/>
            <a:ext cx="3621186" cy="3809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153" y="1983274"/>
            <a:ext cx="3569531" cy="3809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018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or Potential?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849" y="1981013"/>
            <a:ext cx="3205095" cy="3515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83" y="1981012"/>
            <a:ext cx="3247968" cy="3863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9057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Energy = The ability to do work</a:t>
            </a:r>
          </a:p>
        </p:txBody>
      </p:sp>
    </p:spTree>
    <p:extLst>
      <p:ext uri="{BB962C8B-B14F-4D97-AF65-F5344CB8AC3E}">
        <p14:creationId xmlns:p14="http://schemas.microsoft.com/office/powerpoint/2010/main" val="2007709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or Potential?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50" y="1868546"/>
            <a:ext cx="3534790" cy="4010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953" y="1889977"/>
            <a:ext cx="3632469" cy="40109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509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459"/>
            <a:ext cx="8229600" cy="7082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Describe the energy in this picture</a:t>
            </a:r>
            <a:endParaRPr lang="en-US" dirty="0"/>
          </a:p>
        </p:txBody>
      </p:sp>
      <p:pic>
        <p:nvPicPr>
          <p:cNvPr id="4" name="Content Placeholder 3" descr="echanical energy for kid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" r="425"/>
          <a:stretch>
            <a:fillRect/>
          </a:stretch>
        </p:blipFill>
        <p:spPr bwMode="auto">
          <a:xfrm>
            <a:off x="1622761" y="1293391"/>
            <a:ext cx="5892498" cy="27833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0946" y="4106607"/>
            <a:ext cx="84258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The </a:t>
            </a:r>
            <a:r>
              <a:rPr lang="en-US" sz="2000" dirty="0"/>
              <a:t>iron hammer on its own has no kinetic energy, but it has some potential energy </a:t>
            </a:r>
            <a:r>
              <a:rPr lang="en-US" sz="2000" dirty="0" smtClean="0"/>
              <a:t>because </a:t>
            </a:r>
            <a:r>
              <a:rPr lang="en-US" sz="2000" dirty="0"/>
              <a:t>of its </a:t>
            </a:r>
            <a:r>
              <a:rPr lang="en-US" sz="2000" dirty="0" smtClean="0"/>
              <a:t>weight.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</a:t>
            </a:r>
            <a:r>
              <a:rPr lang="en-US" sz="2000" dirty="0"/>
              <a:t>To drive a nail into the piece of wood (which is work), he has to lift the iron hammer up, </a:t>
            </a:r>
            <a:r>
              <a:rPr lang="en-US" sz="2000" dirty="0" smtClean="0"/>
              <a:t>which </a:t>
            </a:r>
            <a:r>
              <a:rPr lang="en-US" sz="2000" dirty="0"/>
              <a:t>increases its potential energy because if its high </a:t>
            </a:r>
            <a:r>
              <a:rPr lang="en-US" sz="2000" dirty="0" smtClean="0"/>
              <a:t>position.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 smtClean="0"/>
              <a:t>He then has to </a:t>
            </a:r>
            <a:r>
              <a:rPr lang="en-US" sz="2000" dirty="0"/>
              <a:t>force it to move at great speed downwards (now has kinetic energy) to hit the nail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953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A</a:t>
            </a:r>
            <a:r>
              <a:rPr lang="en-US" sz="4000" dirty="0" smtClean="0"/>
              <a:t>n </a:t>
            </a:r>
            <a:r>
              <a:rPr lang="en-US" sz="4000" dirty="0"/>
              <a:t>object has to supply a force for another object to be </a:t>
            </a:r>
            <a:r>
              <a:rPr lang="en-US" sz="4000" dirty="0" smtClean="0"/>
              <a:t>displaced to be considered work.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9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Stored energy that COULD do work.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5078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</a:t>
            </a:r>
            <a:endParaRPr lang="en-US" dirty="0"/>
          </a:p>
        </p:txBody>
      </p:sp>
      <p:pic>
        <p:nvPicPr>
          <p:cNvPr id="4" name="Content Placeholder 3" descr="potentialenergycoaster-277x15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" b="5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151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Energy that DOES work.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1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" b="3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410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Chemical</a:t>
            </a:r>
            <a:r>
              <a:rPr lang="en-US" dirty="0" smtClean="0"/>
              <a:t> = </a:t>
            </a:r>
            <a:r>
              <a:rPr lang="en-US" sz="4000" dirty="0" smtClean="0"/>
              <a:t>Energy that will be released 		</a:t>
            </a:r>
            <a:r>
              <a:rPr lang="en-US" sz="4000" dirty="0"/>
              <a:t> </a:t>
            </a:r>
            <a:r>
              <a:rPr lang="en-US" sz="4000" dirty="0" smtClean="0"/>
              <a:t>       during a chemical reaction</a:t>
            </a:r>
          </a:p>
          <a:p>
            <a:pPr lvl="1"/>
            <a:r>
              <a:rPr lang="en-US" sz="4300" dirty="0" smtClean="0"/>
              <a:t>Eating food</a:t>
            </a:r>
          </a:p>
          <a:p>
            <a:pPr lvl="1"/>
            <a:r>
              <a:rPr lang="en-US" sz="4300" dirty="0" smtClean="0"/>
              <a:t>Batteries in your phone</a:t>
            </a:r>
          </a:p>
          <a:p>
            <a:pPr lvl="1"/>
            <a:r>
              <a:rPr lang="en-US" sz="4300" dirty="0" smtClean="0"/>
              <a:t>Gasoline in a car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58001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ypes of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Gravitational= Energy because of its  			    position</a:t>
            </a:r>
          </a:p>
          <a:p>
            <a:pPr lvl="1"/>
            <a:r>
              <a:rPr lang="en-US" sz="3600" dirty="0" smtClean="0"/>
              <a:t>Sled at the top of a snowy hill</a:t>
            </a:r>
          </a:p>
          <a:p>
            <a:pPr lvl="1"/>
            <a:r>
              <a:rPr lang="en-US" sz="3600" dirty="0" smtClean="0"/>
              <a:t>Roller coaster at the top of a hill</a:t>
            </a:r>
          </a:p>
          <a:p>
            <a:pPr lvl="1"/>
            <a:r>
              <a:rPr lang="en-US" sz="3600" dirty="0" smtClean="0"/>
              <a:t>Apple hanging on a tree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350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409</TotalTime>
  <Words>190</Words>
  <Application>Microsoft Macintosh PowerPoint</Application>
  <PresentationFormat>On-screen Show (4:3)</PresentationFormat>
  <Paragraphs>47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Twilight</vt:lpstr>
      <vt:lpstr>Potential and Kinetic Energy</vt:lpstr>
      <vt:lpstr>What is Energy?</vt:lpstr>
      <vt:lpstr>What is Work?</vt:lpstr>
      <vt:lpstr>Potential Energy</vt:lpstr>
      <vt:lpstr>Potential</vt:lpstr>
      <vt:lpstr>Kinetic Energy</vt:lpstr>
      <vt:lpstr>Kinetic</vt:lpstr>
      <vt:lpstr>Types of Potential Energy</vt:lpstr>
      <vt:lpstr>Types of Potential Energy</vt:lpstr>
      <vt:lpstr>Type of Kinetic Energy</vt:lpstr>
      <vt:lpstr>Types of Kinetic Energy</vt:lpstr>
      <vt:lpstr>Types of Kinetic Energy </vt:lpstr>
      <vt:lpstr>Lets Review!</vt:lpstr>
      <vt:lpstr>Lets Practice!</vt:lpstr>
      <vt:lpstr>Kinetic or Potential?</vt:lpstr>
      <vt:lpstr>Kinetic or Potential?</vt:lpstr>
      <vt:lpstr>Kinetic or Potential?</vt:lpstr>
      <vt:lpstr>Kinetic or Potential?</vt:lpstr>
      <vt:lpstr>Kinetic or Potential?</vt:lpstr>
      <vt:lpstr>Kinetic or Potential?</vt:lpstr>
      <vt:lpstr>Describe the energy in this picture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and Kinetic Energy</dc:title>
  <dc:creator>Teacher Iron</dc:creator>
  <cp:lastModifiedBy>Teacher Iron</cp:lastModifiedBy>
  <cp:revision>18</cp:revision>
  <dcterms:created xsi:type="dcterms:W3CDTF">2016-11-02T15:16:12Z</dcterms:created>
  <dcterms:modified xsi:type="dcterms:W3CDTF">2016-11-11T15:47:44Z</dcterms:modified>
</cp:coreProperties>
</file>