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Mystery Boxes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Finding Evidence and </a:t>
            </a:r>
            <a:r>
              <a:rPr lang="en-US" dirty="0"/>
              <a:t>M</a:t>
            </a:r>
            <a:r>
              <a:rPr lang="en-US" dirty="0" smtClean="0"/>
              <a:t>aking Inferences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1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Plastic Grapes</a:t>
            </a:r>
            <a:endParaRPr lang="en-US" dirty="0"/>
          </a:p>
        </p:txBody>
      </p:sp>
      <p:pic>
        <p:nvPicPr>
          <p:cNvPr id="5" name="Picture Placeholder 4" descr="Box1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7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#2	</a:t>
            </a:r>
            <a:endParaRPr lang="en-US" dirty="0"/>
          </a:p>
        </p:txBody>
      </p:sp>
      <p:pic>
        <p:nvPicPr>
          <p:cNvPr id="5" name="Picture Placeholder 4" descr="Box2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Plastic Butterfly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6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#3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Red Dog Collar</a:t>
            </a:r>
            <a:endParaRPr lang="en-US" dirty="0"/>
          </a:p>
        </p:txBody>
      </p:sp>
      <p:pic>
        <p:nvPicPr>
          <p:cNvPr id="5" name="Picture Placeholder 4" descr="Box3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7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#4</a:t>
            </a:r>
            <a:endParaRPr lang="en-US" dirty="0"/>
          </a:p>
        </p:txBody>
      </p:sp>
      <p:pic>
        <p:nvPicPr>
          <p:cNvPr id="5" name="Picture Placeholder 4" descr="Box4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Gold Star Wars Key Chain: Darth Vader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8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Christmas Ornament</a:t>
            </a:r>
            <a:endParaRPr lang="en-US" dirty="0"/>
          </a:p>
        </p:txBody>
      </p:sp>
      <p:pic>
        <p:nvPicPr>
          <p:cNvPr id="5" name="Picture Placeholder 4" descr="Box5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06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#6</a:t>
            </a:r>
            <a:endParaRPr lang="en-US" dirty="0"/>
          </a:p>
        </p:txBody>
      </p:sp>
      <p:pic>
        <p:nvPicPr>
          <p:cNvPr id="5" name="Picture Placeholder 4" descr="Box6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Lego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2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Plastic Dog Toy: Chicken</a:t>
            </a:r>
            <a:endParaRPr lang="en-US" dirty="0"/>
          </a:p>
        </p:txBody>
      </p:sp>
      <p:pic>
        <p:nvPicPr>
          <p:cNvPr id="5" name="Picture Placeholder 4" descr="Box7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70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#8</a:t>
            </a:r>
            <a:endParaRPr lang="en-US" dirty="0"/>
          </a:p>
        </p:txBody>
      </p:sp>
      <p:pic>
        <p:nvPicPr>
          <p:cNvPr id="5" name="Picture Placeholder 4" descr="Box8.jpe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5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</TotalTime>
  <Words>56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Inkwell</vt:lpstr>
      <vt:lpstr>Mystery Boxes</vt:lpstr>
      <vt:lpstr>Box #1</vt:lpstr>
      <vt:lpstr>Box #2 </vt:lpstr>
      <vt:lpstr>Box #3 </vt:lpstr>
      <vt:lpstr>Box #4</vt:lpstr>
      <vt:lpstr>Box #5</vt:lpstr>
      <vt:lpstr>Box #6</vt:lpstr>
      <vt:lpstr>Box #7</vt:lpstr>
      <vt:lpstr>Box #8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Boxes</dc:title>
  <dc:creator>Teacher Iron</dc:creator>
  <cp:lastModifiedBy>Teacher Iron</cp:lastModifiedBy>
  <cp:revision>1</cp:revision>
  <dcterms:created xsi:type="dcterms:W3CDTF">2016-08-21T19:41:57Z</dcterms:created>
  <dcterms:modified xsi:type="dcterms:W3CDTF">2016-08-21T19:49:45Z</dcterms:modified>
</cp:coreProperties>
</file>