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1" r:id="rId5"/>
    <p:sldId id="263" r:id="rId6"/>
    <p:sldId id="257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and Chemical Properties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4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</a:t>
            </a:r>
            <a:endParaRPr lang="en-US" dirty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511" r="-40511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1888117" y="6250118"/>
            <a:ext cx="5630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Will it break down over time?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2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images-1.jpe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2" r="24932"/>
          <a:stretch>
            <a:fillRect/>
          </a:stretch>
        </p:blipFill>
        <p:spPr>
          <a:xfrm>
            <a:off x="2174659" y="1752658"/>
            <a:ext cx="4038600" cy="431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6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 Properties that </a:t>
            </a:r>
            <a:r>
              <a:rPr lang="en-US" u="sng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change the chemical nature of matter.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795" r="-437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625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3" r="94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884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027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r="15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67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Matter</a:t>
            </a:r>
            <a:endParaRPr lang="en-US" dirty="0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225" b="-252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926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Shininess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569" b="-415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498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Boiling, Freezing, Melting Points</a:t>
            </a:r>
            <a:endParaRPr lang="en-US" dirty="0"/>
          </a:p>
        </p:txBody>
      </p:sp>
      <p:pic>
        <p:nvPicPr>
          <p:cNvPr id="4" name="Content Placeholder 3" descr="Unknown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16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958" y="1069539"/>
            <a:ext cx="696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69884" y="869000"/>
            <a:ext cx="6432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All substances have properties that we can use to identify them.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9223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pic>
        <p:nvPicPr>
          <p:cNvPr id="4" name="Content Placeholder 3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709" r="-397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5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 on……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8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81"/>
            <a:ext cx="8229600" cy="1483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identify a person?</a:t>
            </a:r>
            <a:br>
              <a:rPr lang="en-US" dirty="0" smtClean="0"/>
            </a:br>
            <a:r>
              <a:rPr lang="en-US" sz="2700" dirty="0">
                <a:solidFill>
                  <a:srgbClr val="FF0000"/>
                </a:solidFill>
              </a:rPr>
              <a:t>By their face, their voice, height, finger prints, DNA etc..</a:t>
            </a:r>
            <a:r>
              <a:rPr lang="en-US" sz="2700" dirty="0"/>
              <a:t> </a:t>
            </a:r>
            <a:br>
              <a:rPr lang="en-US" sz="2700" dirty="0"/>
            </a:br>
            <a:endParaRPr lang="en-US" sz="2700" dirty="0"/>
          </a:p>
        </p:txBody>
      </p:sp>
      <p:pic>
        <p:nvPicPr>
          <p:cNvPr id="5" name="Content Placeholder 4" descr="FINGERPRINT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26" b="11226"/>
          <a:stretch>
            <a:fillRect/>
          </a:stretch>
        </p:blipFill>
        <p:spPr>
          <a:xfrm>
            <a:off x="457200" y="1600201"/>
            <a:ext cx="4038600" cy="3914610"/>
          </a:xfrm>
        </p:spPr>
      </p:pic>
      <p:pic>
        <p:nvPicPr>
          <p:cNvPr id="6" name="Content Placeholder 5" descr="Unknown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6" b="10336"/>
          <a:stretch>
            <a:fillRect/>
          </a:stretch>
        </p:blipFill>
        <p:spPr>
          <a:xfrm>
            <a:off x="4648200" y="1600200"/>
            <a:ext cx="4038600" cy="3914611"/>
          </a:xfrm>
        </p:spPr>
      </p:pic>
      <p:sp>
        <p:nvSpPr>
          <p:cNvPr id="7" name="TextBox 6"/>
          <p:cNvSpPr txBox="1"/>
          <p:nvPr/>
        </p:nvSpPr>
        <p:spPr>
          <a:xfrm>
            <a:off x="233925" y="5882464"/>
            <a:ext cx="8571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more of these properties that we can identify, the better we know the person.</a:t>
            </a:r>
          </a:p>
        </p:txBody>
      </p:sp>
    </p:spTree>
    <p:extLst>
      <p:ext uri="{BB962C8B-B14F-4D97-AF65-F5344CB8AC3E}">
        <p14:creationId xmlns:p14="http://schemas.microsoft.com/office/powerpoint/2010/main" val="210260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741" y="919135"/>
            <a:ext cx="74187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 a similar way matter has </a:t>
            </a:r>
            <a:r>
              <a:rPr lang="en-US" sz="4800" dirty="0" smtClean="0"/>
              <a:t>properties or qualities or traits belonging to an object. </a:t>
            </a:r>
            <a:r>
              <a:rPr lang="en-US" sz="4800" dirty="0"/>
              <a:t>The more of these properties that we can identify, the better we know the s</a:t>
            </a:r>
            <a:r>
              <a:rPr lang="en-US" sz="4800" dirty="0" smtClean="0"/>
              <a:t>ubstance.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2341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5726071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types of properties: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Blackoak Std"/>
                <a:cs typeface="Blackoak Std"/>
              </a:rPr>
              <a:t> chemical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Blackoak Std"/>
                <a:cs typeface="Blackoak Std"/>
              </a:rPr>
              <a:t>physical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 Properties that </a:t>
            </a:r>
            <a:r>
              <a:rPr lang="en-US" u="sng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change the chemical nature of matter.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3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Flammability</a:t>
            </a:r>
            <a:endParaRPr lang="en-US" dirty="0"/>
          </a:p>
        </p:txBody>
      </p:sp>
      <p:pic>
        <p:nvPicPr>
          <p:cNvPr id="4" name="Content Placeholder 3" descr="1195422043149155028h0us3s_Sign_flammable_materials.svg.hi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6" b="22916"/>
          <a:stretch>
            <a:fillRect/>
          </a:stretch>
        </p:blipFill>
        <p:spPr>
          <a:xfrm>
            <a:off x="1225814" y="2398636"/>
            <a:ext cx="6777797" cy="3727528"/>
          </a:xfrm>
        </p:spPr>
      </p:pic>
      <p:sp>
        <p:nvSpPr>
          <p:cNvPr id="5" name="TextBox 4"/>
          <p:cNvSpPr txBox="1"/>
          <p:nvPr/>
        </p:nvSpPr>
        <p:spPr>
          <a:xfrm>
            <a:off x="1420265" y="6266829"/>
            <a:ext cx="63661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Does it burn?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4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r="18180"/>
          <a:stretch>
            <a:fillRect/>
          </a:stretch>
        </p:blipFill>
        <p:spPr>
          <a:xfrm>
            <a:off x="1142269" y="1600201"/>
            <a:ext cx="6911469" cy="3801042"/>
          </a:xfrm>
        </p:spPr>
      </p:pic>
      <p:sp>
        <p:nvSpPr>
          <p:cNvPr id="5" name="TextBox 4"/>
          <p:cNvSpPr txBox="1"/>
          <p:nvPr/>
        </p:nvSpPr>
        <p:spPr>
          <a:xfrm>
            <a:off x="1142269" y="6066291"/>
            <a:ext cx="67777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How acidic is it?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3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57999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Does it react with air , oxygen or water?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images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>
          <a:xfrm>
            <a:off x="457200" y="1600200"/>
            <a:ext cx="4038600" cy="4315687"/>
          </a:xfrm>
        </p:spPr>
      </p:pic>
      <p:pic>
        <p:nvPicPr>
          <p:cNvPr id="11" name="Content Placeholder 10" descr="images-2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5" r="25015"/>
          <a:stretch>
            <a:fillRect/>
          </a:stretch>
        </p:blipFill>
        <p:spPr>
          <a:xfrm>
            <a:off x="4648200" y="1600200"/>
            <a:ext cx="4038600" cy="4315687"/>
          </a:xfrm>
        </p:spPr>
      </p:pic>
    </p:spTree>
    <p:extLst>
      <p:ext uri="{BB962C8B-B14F-4D97-AF65-F5344CB8AC3E}">
        <p14:creationId xmlns:p14="http://schemas.microsoft.com/office/powerpoint/2010/main" val="30593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58</TotalTime>
  <Words>164</Words>
  <Application>Microsoft Macintosh PowerPoint</Application>
  <PresentationFormat>On-screen Show (4:3)</PresentationFormat>
  <Paragraphs>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Physical and Chemical Properties Notes</vt:lpstr>
      <vt:lpstr>PowerPoint Presentation</vt:lpstr>
      <vt:lpstr>How do we identify a person? By their face, their voice, height, finger prints, DNA etc..  </vt:lpstr>
      <vt:lpstr>PowerPoint Presentation</vt:lpstr>
      <vt:lpstr>There are two types of properties:   chemical  and  physical. </vt:lpstr>
      <vt:lpstr>Chemical Properties</vt:lpstr>
      <vt:lpstr>Flammability</vt:lpstr>
      <vt:lpstr>pH</vt:lpstr>
      <vt:lpstr>Reactivity</vt:lpstr>
      <vt:lpstr>Decay</vt:lpstr>
      <vt:lpstr>Rusting</vt:lpstr>
      <vt:lpstr>Physical Properties</vt:lpstr>
      <vt:lpstr>Density</vt:lpstr>
      <vt:lpstr>Color</vt:lpstr>
      <vt:lpstr>Mass</vt:lpstr>
      <vt:lpstr>Length</vt:lpstr>
      <vt:lpstr>State of Matter</vt:lpstr>
      <vt:lpstr>Shininess</vt:lpstr>
      <vt:lpstr>Boiling, Freezing, Melting Points</vt:lpstr>
      <vt:lpstr>Viscosity</vt:lpstr>
      <vt:lpstr>And so on……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Properties Notes</dc:title>
  <dc:creator>Teacher Iron</dc:creator>
  <cp:lastModifiedBy>Teacher Iron</cp:lastModifiedBy>
  <cp:revision>7</cp:revision>
  <dcterms:created xsi:type="dcterms:W3CDTF">2015-11-12T02:57:58Z</dcterms:created>
  <dcterms:modified xsi:type="dcterms:W3CDTF">2016-09-18T17:48:47Z</dcterms:modified>
</cp:coreProperties>
</file>