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297" r:id="rId3"/>
    <p:sldId id="313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14" r:id="rId12"/>
    <p:sldId id="308" r:id="rId13"/>
    <p:sldId id="309" r:id="rId14"/>
    <p:sldId id="310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CC0000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71" autoAdjust="0"/>
    <p:restoredTop sz="98632" autoAdjust="0"/>
  </p:normalViewPr>
  <p:slideViewPr>
    <p:cSldViewPr snapToGrid="0" snapToObjects="1">
      <p:cViewPr varScale="1">
        <p:scale>
          <a:sx n="94" d="100"/>
          <a:sy n="94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5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8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6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8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9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CC9A-D0CA-3A45-9A44-50DFE3A14D8B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4538-1BD7-D541-851A-D99B4FF2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Synthetic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10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7621" cy="417000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Human use natural resources to make synthetic products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Synthetic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products are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man-made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materials and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substances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. </a:t>
            </a:r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Synthetic products are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artificial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- they do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NOT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exist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naturally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in the environment.</a:t>
            </a:r>
          </a:p>
          <a:p>
            <a:pPr>
              <a:buClr>
                <a:schemeClr val="tx1"/>
              </a:buClr>
            </a:pP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S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YNTHETIC PRODUCTS</a:t>
            </a:r>
            <a:endParaRPr lang="en-US" sz="66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3984"/>
            <a:ext cx="2926080" cy="2194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4113984"/>
            <a:ext cx="2926080" cy="2194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869" y="4113984"/>
            <a:ext cx="3189423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1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SYNTHETIC MATERIALS PICTURE</a:t>
            </a:r>
            <a:endParaRPr lang="en-US" dirty="0"/>
          </a:p>
        </p:txBody>
      </p:sp>
      <p:pic>
        <p:nvPicPr>
          <p:cNvPr id="5" name="Content Placeholder 4" descr="jean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600200"/>
            <a:ext cx="8242990" cy="4533327"/>
          </a:xfrm>
        </p:spPr>
      </p:pic>
    </p:spTree>
    <p:extLst>
      <p:ext uri="{BB962C8B-B14F-4D97-AF65-F5344CB8AC3E}">
        <p14:creationId xmlns:p14="http://schemas.microsoft.com/office/powerpoint/2010/main" val="236962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12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7621" cy="417000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A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synthetic product is made through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chemical reactions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. </a:t>
            </a:r>
          </a:p>
          <a:p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Natural resources are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chemically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changed or modified during chemical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reactions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to make synthetic products.</a:t>
            </a:r>
          </a:p>
          <a:p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Humans can chemically change or modify all kinds of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natural resources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to make synthetic products. </a:t>
            </a:r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We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can make synthetic products from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plants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animals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as well as from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metals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minerals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and other natural resources found within Earth.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S</a:t>
            </a: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YNTHETIC PRODUCTS</a:t>
            </a:r>
            <a:endParaRPr lang="en-US" sz="66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9" name="Picture 8" descr="science_flask_outline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443" y="4235116"/>
            <a:ext cx="1142190" cy="22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7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13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264442" cy="417000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Plant-based products are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synthetic products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made from plants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  <a:p>
            <a:pPr lvl="1"/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Plants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can be used to make food. Wheat, corn and sugar cane are plants. We use parts of these plants as ingredients to make food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such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as bread, chips and cookies.</a:t>
            </a:r>
          </a:p>
          <a:p>
            <a:pPr lvl="1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Plants can be used to make medicine.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Many medicines that treat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pain, acne and infectious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diseases 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are made from plant parts and plant oil. </a:t>
            </a:r>
            <a:endParaRPr lang="en-US" sz="20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Plants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can be used to make clothes.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For example, we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use fibers from cotton to make cotton fabric. </a:t>
            </a:r>
          </a:p>
          <a:p>
            <a:pPr lvl="1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Plants can be used to make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lotions and cosmetics.</a:t>
            </a:r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 Narrow"/>
                <a:cs typeface="Arial Narrow"/>
              </a:rPr>
              <a:t>PLANT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-BASED PRODUCTS</a:t>
            </a:r>
            <a:endParaRPr lang="en-US" sz="60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710338" y="3264835"/>
            <a:ext cx="2038013" cy="1528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339" y="1788710"/>
            <a:ext cx="2038012" cy="14477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56" y="4838757"/>
            <a:ext cx="2042695" cy="15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0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14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264442" cy="417000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Animal-based products are synthetic products made from animals.</a:t>
            </a:r>
          </a:p>
          <a:p>
            <a:pPr lvl="1" indent="-342900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Animals can be used to make clothing. We use fibers from animals, such as wool from sheep and cashmere from goats to make sweaters, coats and other items. </a:t>
            </a:r>
          </a:p>
          <a:p>
            <a:pPr lvl="1" indent="-342900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Animals can be used to make food. We use eggs from chickens and milk from cows as ingredients to make all sorts of food items. </a:t>
            </a:r>
          </a:p>
          <a:p>
            <a:pPr lvl="1" indent="-342900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Gelatin in a natural substance obtained from animals. Gelatin is used as a gelling agent in foods such ice cream and marshmallows. It can be used to make the shell of medical capsule in order to make swallowing pills easier.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 Narrow"/>
                <a:cs typeface="Arial Narrow"/>
              </a:rPr>
              <a:t>ANIMAL</a:t>
            </a:r>
            <a:r>
              <a:rPr lang="en-US" sz="56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-BASED PRODUCTS</a:t>
            </a:r>
            <a:endParaRPr lang="en-US" sz="56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73" y="4711340"/>
            <a:ext cx="2039112" cy="152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73" y="3302523"/>
            <a:ext cx="2039112" cy="1360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873" y="1885741"/>
            <a:ext cx="2039112" cy="13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15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264442" cy="417000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Petroleum-based products are synthetic products made from petroleum or crude oil.</a:t>
            </a:r>
          </a:p>
          <a:p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Crude oil (simply called oil) is a fossil fuel.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We use crude oil as a major source of energy. It is refined to make gasoline. </a:t>
            </a:r>
          </a:p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We use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crude oil to make many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other synthetic products as well.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Crude oil is used to make different kinds of plastics, including PVC, vinyl and </a:t>
            </a:r>
            <a:r>
              <a:rPr lang="en-US" sz="2000" dirty="0" err="1">
                <a:latin typeface="Franklin Gothic Book" charset="0"/>
                <a:ea typeface="Franklin Gothic Book" charset="0"/>
                <a:cs typeface="Franklin Gothic Book" charset="0"/>
              </a:rPr>
              <a:t>styrofoam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. </a:t>
            </a:r>
          </a:p>
          <a:p>
            <a:pPr lvl="1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Crude oil is used to make nylon and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polyester, which are often used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in clothing. </a:t>
            </a:r>
          </a:p>
          <a:p>
            <a:pPr lvl="1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Crude oil is used to make lubricants, waxes and tar. 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Arial Narrow"/>
                <a:cs typeface="Arial Narrow"/>
              </a:rPr>
              <a:t>PETROLEUM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-BASED PRODUCTS</a:t>
            </a:r>
            <a:endParaRPr lang="en-US" sz="48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34" y="3300320"/>
            <a:ext cx="1914357" cy="1435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34" y="1760966"/>
            <a:ext cx="1914357" cy="1488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34" y="4764077"/>
            <a:ext cx="1914357" cy="14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6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2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0679" cy="417000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Natural resources are things,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materials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, substances and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components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found in the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natural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environment. </a:t>
            </a:r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Natural resources exist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“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naturally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”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in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the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world. They are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not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the result of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human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manipulation or creation.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NATURAL RESOURCES</a:t>
            </a:r>
            <a:endParaRPr lang="en-US" sz="66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852199" y="1489611"/>
            <a:ext cx="1554783" cy="1204851"/>
          </a:xfrm>
          <a:prstGeom prst="wedgeRectCallout">
            <a:avLst>
              <a:gd name="adj1" fmla="val 46089"/>
              <a:gd name="adj2" fmla="val 94214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Franklin Gothic Book"/>
                <a:cs typeface="Franklin Gothic Book"/>
              </a:rPr>
              <a:t>What </a:t>
            </a:r>
            <a:r>
              <a:rPr lang="en-US" sz="2000" smtClean="0">
                <a:solidFill>
                  <a:schemeClr val="tx1"/>
                </a:solidFill>
                <a:latin typeface="Franklin Gothic Book"/>
                <a:cs typeface="Franklin Gothic Book"/>
              </a:rPr>
              <a:t>is a natural resource?</a:t>
            </a:r>
            <a:endParaRPr lang="en-US" sz="20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0" name="Picture 9" descr="Girl asking a ques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591" y="3023675"/>
            <a:ext cx="2837328" cy="34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1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NATURAL RESOURCES PICTURE</a:t>
            </a:r>
            <a:endParaRPr lang="en-US" dirty="0"/>
          </a:p>
        </p:txBody>
      </p:sp>
      <p:pic>
        <p:nvPicPr>
          <p:cNvPr id="4" name="Content Placeholder 3" descr="tre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55" r="-23755"/>
          <a:stretch>
            <a:fillRect/>
          </a:stretch>
        </p:blipFill>
        <p:spPr>
          <a:xfrm>
            <a:off x="457200" y="1600200"/>
            <a:ext cx="8242990" cy="45333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4293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4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7621" cy="417000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Natural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resources can be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living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or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non-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living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Plants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, animals, rocks and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minerals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are natural resources</a:t>
            </a:r>
          </a:p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sun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fossil fuels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soil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water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wind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are natural resources as well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NATURAL RESOURCES</a:t>
            </a:r>
            <a:endParaRPr lang="en-US" sz="66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5" y="4584018"/>
            <a:ext cx="2122493" cy="1724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972" y="4584475"/>
            <a:ext cx="2298759" cy="1724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405" y="4584018"/>
            <a:ext cx="2304970" cy="1728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2048" y="4584018"/>
            <a:ext cx="2311952" cy="1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5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7621" cy="417000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We use natural resources for many things:</a:t>
            </a:r>
          </a:p>
          <a:p>
            <a:pPr lvl="1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We use energy from natural resources for transportation, to generate electricity and to manufacture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products.</a:t>
            </a:r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We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use natural resources for food. These resources – specifically plants and animals -  provide energy that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“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fuels”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our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bodies. </a:t>
            </a:r>
          </a:p>
          <a:p>
            <a:pPr lvl="1"/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We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use natural resources to construct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houses, buildings and roads.</a:t>
            </a:r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1"/>
            <a:endParaRPr lang="en-US" sz="20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1"/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NATURAL RESOURCES</a:t>
            </a:r>
            <a:endParaRPr lang="en-US" sz="66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009" y="4612091"/>
            <a:ext cx="2237739" cy="1696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665" y="4612091"/>
            <a:ext cx="2403334" cy="16964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612090"/>
            <a:ext cx="2124705" cy="16964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888" y="4612090"/>
            <a:ext cx="2319937" cy="16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6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7621" cy="417000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There are two kinds of natural resources: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Renewable resources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Nonrenewable resources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NATURAL RESOURCES</a:t>
            </a:r>
            <a:endParaRPr lang="en-US" sz="66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61" y="4383147"/>
            <a:ext cx="2056563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763" y="3581042"/>
            <a:ext cx="1308274" cy="2783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354" y="3283454"/>
            <a:ext cx="1626089" cy="30808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376" y="4499094"/>
            <a:ext cx="2122790" cy="18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7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7621" cy="417000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Renewable resources can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regenerate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if they are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living or replenished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by biochemical cycles 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if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they are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non-living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Water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sunlight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plants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animals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wind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are renewable resources. 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58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RENEWABLE RESOURCES</a:t>
            </a:r>
            <a:endParaRPr lang="en-US" sz="58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07" y="4664228"/>
            <a:ext cx="1638931" cy="1644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558" y="4644098"/>
            <a:ext cx="1879639" cy="16092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482" y="4588880"/>
            <a:ext cx="2146339" cy="17196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176" y="4664228"/>
            <a:ext cx="1986342" cy="21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2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8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7621" cy="417000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Nonrenewable resources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CANNOT be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regenerated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or replenished by natural processes. </a:t>
            </a:r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buClr>
                <a:schemeClr val="tx1"/>
              </a:buClr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There is a finite amount of nonrenewable resources - once used up, they are forever gone.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Fossil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fuels (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coal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oil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natural </a:t>
            </a:r>
            <a:r>
              <a:rPr lang="en-US" sz="2400" dirty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gas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),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minerals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metals</a:t>
            </a:r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 are nonrenewable resources. 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5000" b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NONRENEWABLE </a:t>
            </a:r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RESOURCES</a:t>
            </a:r>
            <a:endParaRPr lang="en-US" sz="50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96589"/>
            <a:ext cx="1627394" cy="1567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915" y="4135648"/>
            <a:ext cx="1047585" cy="2228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429" y="4330067"/>
            <a:ext cx="1400814" cy="2061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172" y="4574252"/>
            <a:ext cx="1503608" cy="1817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225" y="4687947"/>
            <a:ext cx="92237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2880" y="264362"/>
            <a:ext cx="8778240" cy="6329276"/>
          </a:xfrm>
          <a:prstGeom prst="round2DiagRect">
            <a:avLst>
              <a:gd name="adj1" fmla="val 7999"/>
              <a:gd name="adj2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5110" y="6565299"/>
            <a:ext cx="2668890" cy="285094"/>
          </a:xfrm>
          <a:noFill/>
          <a:ln>
            <a:noFill/>
          </a:ln>
        </p:spPr>
        <p:txBody>
          <a:bodyPr/>
          <a:lstStyle/>
          <a:p>
            <a:pPr algn="r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© </a:t>
            </a:r>
            <a:r>
              <a:rPr lang="en-US" sz="1100" dirty="0">
                <a:solidFill>
                  <a:srgbClr val="BFBFBF"/>
                </a:solidFill>
                <a:latin typeface="Franklin Gothic Book"/>
                <a:cs typeface="Franklin Gothic Book"/>
              </a:rPr>
              <a:t>Stephanie Elkowitz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06794" y="6565299"/>
            <a:ext cx="730412" cy="285094"/>
          </a:xfrm>
          <a:noFill/>
        </p:spPr>
        <p:txBody>
          <a:bodyPr/>
          <a:lstStyle/>
          <a:p>
            <a:pPr algn="ctr"/>
            <a:fld id="{A9C894BF-58D1-1447-A368-0C36DE9B8037}" type="slidenum">
              <a:rPr lang="en-US" sz="1100">
                <a:solidFill>
                  <a:srgbClr val="BFBFBF"/>
                </a:solidFill>
                <a:latin typeface="Franklin Gothic Book"/>
                <a:cs typeface="Franklin Gothic Book"/>
              </a:rPr>
              <a:pPr algn="ctr"/>
              <a:t>9</a:t>
            </a:fld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5299"/>
            <a:ext cx="2438439" cy="285094"/>
          </a:xfrm>
          <a:prstGeom prst="rect">
            <a:avLst/>
          </a:prstGeom>
          <a:noFill/>
          <a:ln>
            <a:noFill/>
          </a:ln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smtClean="0">
                <a:solidFill>
                  <a:srgbClr val="BFBFBF"/>
                </a:solidFill>
                <a:latin typeface="Franklin Gothic Book"/>
                <a:cs typeface="Franklin Gothic Book"/>
              </a:rPr>
              <a:t>Natural Resources </a:t>
            </a:r>
            <a:endParaRPr lang="en-US" sz="1100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7621" cy="417000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Renewable resources can become nonrenewable resources if they are used up faster than they can be replenished. </a:t>
            </a:r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If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the resource no longer exists, there is nothing to regenerate or be replenished. </a:t>
            </a:r>
            <a:endParaRPr lang="en-US" sz="24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Example: If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we cut down trees faster than we grow them, trees can become a nonrenewable resource because there are no trees to regenerate. 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26307" y="704456"/>
            <a:ext cx="261786" cy="260482"/>
          </a:xfrm>
          <a:prstGeom prst="ellipse">
            <a:avLst/>
          </a:prstGeom>
          <a:solidFill>
            <a:srgbClr val="408000"/>
          </a:solidFill>
          <a:ln>
            <a:solidFill>
              <a:srgbClr val="4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092" y="236023"/>
            <a:ext cx="8373027" cy="1143000"/>
          </a:xfrm>
        </p:spPr>
        <p:txBody>
          <a:bodyPr>
            <a:noAutofit/>
          </a:bodyPr>
          <a:lstStyle/>
          <a:p>
            <a:r>
              <a:rPr lang="en-US" sz="5000" b="1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NONRENEWABLE </a:t>
            </a:r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Arial Narrow"/>
                <a:cs typeface="Arial Narrow"/>
              </a:rPr>
              <a:t>RESOURCES</a:t>
            </a:r>
            <a:endParaRPr lang="en-US" sz="5000" b="1" dirty="0">
              <a:ln>
                <a:solidFill>
                  <a:schemeClr val="tx1"/>
                </a:solidFill>
              </a:ln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305" y="4273885"/>
            <a:ext cx="3625516" cy="20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8925</TotalTime>
  <Words>825</Words>
  <Application>Microsoft Macintosh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Synthetic Materials</vt:lpstr>
      <vt:lpstr>NATURAL RESOURCES</vt:lpstr>
      <vt:lpstr>NATURAL RESOURCES PICTURE</vt:lpstr>
      <vt:lpstr>NATURAL RESOURCES</vt:lpstr>
      <vt:lpstr>NATURAL RESOURCES</vt:lpstr>
      <vt:lpstr>NATURAL RESOURCES</vt:lpstr>
      <vt:lpstr>RENEWABLE RESOURCES</vt:lpstr>
      <vt:lpstr>NONRENEWABLE RESOURCES</vt:lpstr>
      <vt:lpstr>NONRENEWABLE RESOURCES</vt:lpstr>
      <vt:lpstr>SYNTHETIC PRODUCTS</vt:lpstr>
      <vt:lpstr>SYNTHETIC MATERIALS PICTURE</vt:lpstr>
      <vt:lpstr>SYNTHETIC PRODUCTS</vt:lpstr>
      <vt:lpstr>PLANT-BASED PRODUCTS</vt:lpstr>
      <vt:lpstr>ANIMAL-BASED PRODUCTS</vt:lpstr>
      <vt:lpstr>PETROLEUM-BASED PRODUCTS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Elkowitz</dc:creator>
  <cp:lastModifiedBy>Teacher Iron</cp:lastModifiedBy>
  <cp:revision>166</cp:revision>
  <dcterms:created xsi:type="dcterms:W3CDTF">2015-03-27T10:06:19Z</dcterms:created>
  <dcterms:modified xsi:type="dcterms:W3CDTF">2016-09-12T17:05:45Z</dcterms:modified>
</cp:coreProperties>
</file>