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6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Heat/thermal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/>
              </a:rPr>
              <a:t>Transfer of energy through particles, measured by temperature </a:t>
            </a:r>
            <a:endParaRPr lang="en-US" sz="4000" dirty="0" smtClean="0"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*fire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*steam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600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Heat/thermal</a:t>
            </a:r>
            <a:endParaRPr lang="en-US" dirty="0"/>
          </a:p>
        </p:txBody>
      </p:sp>
      <p:pic>
        <p:nvPicPr>
          <p:cNvPr id="4" name="Content Placeholder 3" descr="hard drive:Users:teacher:Desktop:images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234" r="-3823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77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effectLst/>
              </a:rPr>
              <a:t>Stored energy in any type of fuel </a:t>
            </a:r>
            <a:r>
              <a:rPr lang="en-US" sz="4000" dirty="0" smtClean="0">
                <a:effectLst/>
              </a:rPr>
              <a:t>source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*gasoline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*food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*batteries</a:t>
            </a:r>
            <a:endParaRPr lang="en-US" sz="4000" dirty="0">
              <a:effectLst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5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pic>
        <p:nvPicPr>
          <p:cNvPr id="4" name="Content Placeholder 3" descr="hard drive:Users:teacher:Desktop:imag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13" r="-3021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912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/>
              </a:rPr>
              <a:t>Energy from the sun or any luminous object </a:t>
            </a:r>
            <a:endParaRPr lang="en-US" sz="4000" dirty="0" smtClean="0"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*sun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*x-rays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141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pic>
        <p:nvPicPr>
          <p:cNvPr id="4" name="Content Placeholder 3" descr="hard drive:Users:teacher:Desktop:imgres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421" r="-3942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72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/>
              </a:rPr>
              <a:t>Transfer of energy through vibrations </a:t>
            </a:r>
            <a:endParaRPr lang="en-US" sz="4000" dirty="0" smtClean="0"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*guitar playing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*thunder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*radio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195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pic>
        <p:nvPicPr>
          <p:cNvPr id="4" name="Content Placeholder 3" descr="hard drive:Users:teacher:Desktop:images-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79" b="-1327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6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Transfer of energy through motion</a:t>
            </a:r>
          </a:p>
          <a:p>
            <a:pPr marL="0" indent="0" algn="ctr">
              <a:buNone/>
            </a:pPr>
            <a:r>
              <a:rPr lang="en-US" sz="4000" dirty="0" smtClean="0"/>
              <a:t>*windmills</a:t>
            </a:r>
          </a:p>
          <a:p>
            <a:pPr marL="0" indent="0" algn="ctr">
              <a:buNone/>
            </a:pPr>
            <a:r>
              <a:rPr lang="en-US" sz="4000" dirty="0" smtClean="0"/>
              <a:t>*roller coasters</a:t>
            </a:r>
          </a:p>
          <a:p>
            <a:pPr algn="ctr"/>
            <a:endParaRPr lang="en-US" sz="6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4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pic>
        <p:nvPicPr>
          <p:cNvPr id="4" name="Content Placeholder 3" descr="royalty-free-windmill-clipart-illustration-124409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646" r="-426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1077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Kinetic/potential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dirty="0" smtClean="0"/>
              <a:t>Kinetic = energy that does work</a:t>
            </a:r>
          </a:p>
          <a:p>
            <a:pPr marL="0" indent="0" algn="ctr">
              <a:buNone/>
            </a:pPr>
            <a:r>
              <a:rPr lang="en-US" sz="4000" dirty="0" smtClean="0"/>
              <a:t>*wind</a:t>
            </a:r>
          </a:p>
          <a:p>
            <a:pPr marL="0" indent="0" algn="ctr">
              <a:buNone/>
            </a:pPr>
            <a:r>
              <a:rPr lang="en-US" sz="4000" dirty="0" smtClean="0"/>
              <a:t>*running water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Potential = stored energy that could do work</a:t>
            </a:r>
          </a:p>
          <a:p>
            <a:pPr marL="0" indent="0" algn="ctr">
              <a:buNone/>
            </a:pPr>
            <a:r>
              <a:rPr lang="en-US" sz="4000" dirty="0" smtClean="0"/>
              <a:t>*gasoline</a:t>
            </a:r>
          </a:p>
          <a:p>
            <a:pPr marL="0" indent="0" algn="ctr">
              <a:buNone/>
            </a:pPr>
            <a:r>
              <a:rPr lang="en-US" sz="4000" dirty="0" smtClean="0"/>
              <a:t>*sled at the top of a hill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2190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potential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" r="110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/>
              </a:rPr>
              <a:t>Energy that is released from a nuclear reaction </a:t>
            </a:r>
            <a:endParaRPr lang="en-US" sz="4000" dirty="0" smtClean="0"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*atom splitting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*radioactive decay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989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</a:t>
            </a:r>
            <a:endParaRPr lang="en-US" dirty="0"/>
          </a:p>
        </p:txBody>
      </p:sp>
      <p:pic>
        <p:nvPicPr>
          <p:cNvPr id="4" name="Content Placeholder 3" descr="hard drive:Users:teacher:Desktop:imgr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063" r="-3706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80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/>
              </a:rPr>
              <a:t>Energy found in a current of electrons </a:t>
            </a:r>
            <a:endParaRPr lang="en-US" sz="4000" dirty="0" smtClean="0"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*lamp</a:t>
            </a:r>
          </a:p>
          <a:p>
            <a:pPr marL="0" indent="0" algn="ctr">
              <a:buNone/>
            </a:pPr>
            <a:r>
              <a:rPr lang="en-US" sz="4000" dirty="0" smtClean="0">
                <a:effectLst/>
              </a:rPr>
              <a:t>*lightening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059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pic>
        <p:nvPicPr>
          <p:cNvPr id="4" name="Content Placeholder 3" descr="hard drive:Users:teacher:Desktop:imgre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234" r="-3823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96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16</TotalTime>
  <Words>143</Words>
  <Application>Microsoft Macintosh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Precedent</vt:lpstr>
      <vt:lpstr>Types of energy</vt:lpstr>
      <vt:lpstr>mechanical</vt:lpstr>
      <vt:lpstr>mechanical</vt:lpstr>
      <vt:lpstr>Kinetic/potential</vt:lpstr>
      <vt:lpstr>Kinetic potential</vt:lpstr>
      <vt:lpstr>nuclear</vt:lpstr>
      <vt:lpstr>nuclear</vt:lpstr>
      <vt:lpstr>electrical</vt:lpstr>
      <vt:lpstr>electrical</vt:lpstr>
      <vt:lpstr>Heat/thermal</vt:lpstr>
      <vt:lpstr>Heat/thermal</vt:lpstr>
      <vt:lpstr>chemical</vt:lpstr>
      <vt:lpstr>chemical</vt:lpstr>
      <vt:lpstr>light</vt:lpstr>
      <vt:lpstr>light</vt:lpstr>
      <vt:lpstr>sound</vt:lpstr>
      <vt:lpstr>sound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energy</dc:title>
  <dc:creator>Teacher Iron</dc:creator>
  <cp:lastModifiedBy>Teacher Iron</cp:lastModifiedBy>
  <cp:revision>3</cp:revision>
  <dcterms:created xsi:type="dcterms:W3CDTF">2016-11-08T20:01:58Z</dcterms:created>
  <dcterms:modified xsi:type="dcterms:W3CDTF">2016-11-08T20:53:25Z</dcterms:modified>
</cp:coreProperties>
</file>